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C8D8F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29292">
              <a:alpha val="5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35"/>
    <p:restoredTop sz="94586"/>
  </p:normalViewPr>
  <p:slideViewPr>
    <p:cSldViewPr snapToGrid="0" snapToObjects="1">
      <p:cViewPr varScale="1">
        <p:scale>
          <a:sx n="69" d="100"/>
          <a:sy n="69" d="100"/>
        </p:scale>
        <p:origin x="1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452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588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Texte du titre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Texte du titre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half" idx="13"/>
          </p:nvPr>
        </p:nvSpPr>
        <p:spPr>
          <a:xfrm>
            <a:off x="6946900" y="1828800"/>
            <a:ext cx="4572000" cy="6096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Texte du titre"/>
          <p:cNvSpPr txBox="1">
            <a:spLocks noGrp="1"/>
          </p:cNvSpPr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r>
              <a:t>Texte du titre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sz="quarter" idx="13"/>
          </p:nvPr>
        </p:nvSpPr>
        <p:spPr>
          <a:xfrm>
            <a:off x="7200900" y="2908300"/>
            <a:ext cx="4064000" cy="54229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0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1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27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Texte du titre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>
            <a:spLocks noGrp="1"/>
          </p:cNvSpPr>
          <p:nvPr>
            <p:ph type="pic" sz="half" idx="13"/>
          </p:nvPr>
        </p:nvSpPr>
        <p:spPr>
          <a:xfrm>
            <a:off x="3454400" y="1803400"/>
            <a:ext cx="6096000" cy="4572000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Texte du titre"/>
          <p:cNvSpPr txBox="1"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://livepage.apple.com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-dane-web@ac-caen.fr" TargetMode="External"/><Relationship Id="rId4" Type="http://schemas.openxmlformats.org/officeDocument/2006/relationships/hyperlink" Target="mailto:sam.arche@ac-normandie.fr" TargetMode="External"/><Relationship Id="rId5" Type="http://schemas.openxmlformats.org/officeDocument/2006/relationships/hyperlink" Target="https://blogs.ac-caen.fr/fexemple/" TargetMode="External"/><Relationship Id="rId6" Type="http://schemas.openxmlformats.org/officeDocument/2006/relationships/hyperlink" Target="https://blogs.ac-caen.fr/dotclear/admin/auth.php" TargetMode="Externa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I - Créer son blog"/>
          <p:cNvSpPr txBox="1">
            <a:spLocks noGrp="1"/>
          </p:cNvSpPr>
          <p:nvPr>
            <p:ph type="ctrTitle"/>
          </p:nvPr>
        </p:nvSpPr>
        <p:spPr>
          <a:xfrm>
            <a:off x="1270000" y="1332110"/>
            <a:ext cx="10464800" cy="1614290"/>
          </a:xfrm>
          <a:prstGeom prst="rect">
            <a:avLst/>
          </a:prstGeom>
        </p:spPr>
        <p:txBody>
          <a:bodyPr/>
          <a:lstStyle/>
          <a:p>
            <a:r>
              <a:t> I - Créer son blog</a:t>
            </a:r>
          </a:p>
        </p:txBody>
      </p:sp>
      <p:sp>
        <p:nvSpPr>
          <p:cNvPr id="138" name="Nouvelle plateforme de l’académie de Normandie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31369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Nouvelle plateforme de l’académie de Normandie</a:t>
            </a:r>
          </a:p>
        </p:txBody>
      </p:sp>
      <p:sp>
        <p:nvSpPr>
          <p:cNvPr id="139" name="François Lecarpentier, ERUN…"/>
          <p:cNvSpPr/>
          <p:nvPr/>
        </p:nvSpPr>
        <p:spPr>
          <a:xfrm>
            <a:off x="3572383" y="8286750"/>
            <a:ext cx="907688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2600"/>
            </a:pPr>
            <a:r>
              <a:t>François Lecarpentier, ERUN </a:t>
            </a:r>
          </a:p>
          <a:p>
            <a:pPr algn="r">
              <a:defRPr sz="2600"/>
            </a:pPr>
            <a:r>
              <a:t>Circonscriptions de Canteleu et Darnétal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out en bas de la page on n’oublie surtout pas de sauvegarder…"/>
          <p:cNvSpPr txBox="1"/>
          <p:nvPr/>
        </p:nvSpPr>
        <p:spPr>
          <a:xfrm>
            <a:off x="1746290" y="372529"/>
            <a:ext cx="9512219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Tout en bas de la page on n’oublie surtout </a:t>
            </a:r>
            <a:endParaRPr lang="fr-FR" dirty="0" smtClean="0"/>
          </a:p>
          <a:p>
            <a:r>
              <a:rPr dirty="0" smtClean="0"/>
              <a:t>pas </a:t>
            </a:r>
            <a:r>
              <a:rPr dirty="0"/>
              <a:t>de sauvegarder…</a:t>
            </a:r>
          </a:p>
        </p:txBody>
      </p:sp>
      <p:pic>
        <p:nvPicPr>
          <p:cNvPr id="246" name="Capture d’écran 2020-09-22 à 15.04.25.png" descr="Capture d’écran 2020-09-22 à 15.04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2798" y="4207402"/>
            <a:ext cx="10515601" cy="4597401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Ligne"/>
          <p:cNvSpPr/>
          <p:nvPr/>
        </p:nvSpPr>
        <p:spPr>
          <a:xfrm>
            <a:off x="648611" y="4026135"/>
            <a:ext cx="11174570" cy="4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765"/>
                </a:moveTo>
                <a:lnTo>
                  <a:pt x="2251" y="12014"/>
                </a:lnTo>
                <a:lnTo>
                  <a:pt x="4912" y="5179"/>
                </a:lnTo>
                <a:lnTo>
                  <a:pt x="7168" y="10319"/>
                </a:lnTo>
                <a:lnTo>
                  <a:pt x="8711" y="9590"/>
                </a:lnTo>
                <a:lnTo>
                  <a:pt x="9178" y="13049"/>
                </a:lnTo>
                <a:lnTo>
                  <a:pt x="15359" y="0"/>
                </a:lnTo>
                <a:lnTo>
                  <a:pt x="16242" y="14921"/>
                </a:lnTo>
                <a:lnTo>
                  <a:pt x="19735" y="3455"/>
                </a:lnTo>
                <a:lnTo>
                  <a:pt x="21600" y="21600"/>
                </a:lnTo>
              </a:path>
            </a:pathLst>
          </a:cu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9" name="Ligne"/>
          <p:cNvSpPr/>
          <p:nvPr/>
        </p:nvSpPr>
        <p:spPr>
          <a:xfrm flipV="1">
            <a:off x="2771550" y="2042530"/>
            <a:ext cx="2735969" cy="3183969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Capture d’écran 2020-09-22 à 15.09.15.png" descr="Capture d’écran 2020-09-22 à 15.09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022" y="3441627"/>
            <a:ext cx="11328401" cy="4064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En cliquant sur « Etat du billet », on peut changer son statut :…"/>
          <p:cNvSpPr txBox="1"/>
          <p:nvPr/>
        </p:nvSpPr>
        <p:spPr>
          <a:xfrm>
            <a:off x="904244" y="426477"/>
            <a:ext cx="11196312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En cliquant sur « Etat du billet », on peut changer son statut : </a:t>
            </a:r>
          </a:p>
          <a:p>
            <a:pPr algn="l"/>
            <a:r>
              <a:t>C’est l’état « publié » qui nous permettra de le mettre en ligne.</a:t>
            </a:r>
          </a:p>
        </p:txBody>
      </p:sp>
      <p:sp>
        <p:nvSpPr>
          <p:cNvPr id="253" name="Après validation du statut « Publié » on peut le prévisualiser ou se rendre sur le site pour voir le résultat."/>
          <p:cNvSpPr txBox="1"/>
          <p:nvPr/>
        </p:nvSpPr>
        <p:spPr>
          <a:xfrm>
            <a:off x="319553" y="7905452"/>
            <a:ext cx="12716623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rPr dirty="0"/>
              <a:t>Après validation du statut « Publié » on peut le </a:t>
            </a:r>
            <a:endParaRPr lang="fr-FR" dirty="0" smtClean="0"/>
          </a:p>
          <a:p>
            <a:r>
              <a:rPr dirty="0" smtClean="0"/>
              <a:t>prévisualiser </a:t>
            </a:r>
            <a:r>
              <a:rPr dirty="0"/>
              <a:t>ou se rendre sur le site pour voir le résultat.</a:t>
            </a:r>
          </a:p>
        </p:txBody>
      </p:sp>
      <p:sp>
        <p:nvSpPr>
          <p:cNvPr id="255" name="Ligne"/>
          <p:cNvSpPr/>
          <p:nvPr/>
        </p:nvSpPr>
        <p:spPr>
          <a:xfrm flipV="1">
            <a:off x="3242058" y="3183563"/>
            <a:ext cx="1111699" cy="1592621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Capture d’écran 2020-09-22 à 15.17.25.png" descr="Capture d’écran 2020-09-22 à 15.17.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79" y="1111034"/>
            <a:ext cx="12537492" cy="650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llons un peu plus loin. Ajoutons images, médias ou…"/>
          <p:cNvSpPr txBox="1"/>
          <p:nvPr/>
        </p:nvSpPr>
        <p:spPr>
          <a:xfrm>
            <a:off x="562850" y="263647"/>
            <a:ext cx="11469887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Allons un peu plus loin. Ajoutons images, médias ou </a:t>
            </a:r>
          </a:p>
          <a:p>
            <a:pPr algn="l"/>
            <a:r>
              <a:t>fichiers</a:t>
            </a:r>
          </a:p>
          <a:p>
            <a:pPr algn="l"/>
            <a:r>
              <a:t> </a:t>
            </a:r>
          </a:p>
        </p:txBody>
      </p:sp>
      <p:pic>
        <p:nvPicPr>
          <p:cNvPr id="260" name="Capture d’écran 2020-09-22 à 15.21.13.png" descr="Capture d’écran 2020-09-22 à 15.21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954" y="1934547"/>
            <a:ext cx="12458700" cy="6705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Pour gérer les médias, nous allons utiliser cette icône."/>
          <p:cNvSpPr txBox="1"/>
          <p:nvPr/>
        </p:nvSpPr>
        <p:spPr>
          <a:xfrm>
            <a:off x="626541" y="3440036"/>
            <a:ext cx="4540548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t>Pour gérer les médias, nous allons utiliser cette icône.</a:t>
            </a:r>
          </a:p>
        </p:txBody>
      </p:sp>
      <p:sp>
        <p:nvSpPr>
          <p:cNvPr id="263" name="Ligne"/>
          <p:cNvSpPr/>
          <p:nvPr/>
        </p:nvSpPr>
        <p:spPr>
          <a:xfrm flipH="1">
            <a:off x="5436245" y="2364597"/>
            <a:ext cx="2180118" cy="1237690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3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Capture d’écran 2020-09-22 à 15.29.46.png" descr="Capture d’écran 2020-09-22 à 15.29.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2338" y="2046406"/>
            <a:ext cx="8901478" cy="711234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Pour l’instant la médiathèque est vide ; nous allons y…"/>
          <p:cNvSpPr txBox="1"/>
          <p:nvPr/>
        </p:nvSpPr>
        <p:spPr>
          <a:xfrm>
            <a:off x="1125700" y="-32589"/>
            <a:ext cx="11495411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Pour l’instant la médiathèque est vide ; nous allons y</a:t>
            </a:r>
          </a:p>
          <a:p>
            <a:pPr algn="l"/>
            <a:r>
              <a:t>déposer quelques fichiers. …word, odt, pdf, jpeg, </a:t>
            </a:r>
          </a:p>
          <a:p>
            <a:pPr algn="l"/>
            <a:r>
              <a:t>mp3…  Attention aux droits !</a:t>
            </a:r>
          </a:p>
        </p:txBody>
      </p:sp>
      <p:sp>
        <p:nvSpPr>
          <p:cNvPr id="268" name="Ligne"/>
          <p:cNvSpPr/>
          <p:nvPr/>
        </p:nvSpPr>
        <p:spPr>
          <a:xfrm flipH="1">
            <a:off x="5442195" y="7185538"/>
            <a:ext cx="1225045" cy="255332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69" name="Choisissez les fichiers…"/>
          <p:cNvSpPr txBox="1"/>
          <p:nvPr/>
        </p:nvSpPr>
        <p:spPr>
          <a:xfrm>
            <a:off x="1801257" y="7477118"/>
            <a:ext cx="5106852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t>Choisissez les fichiers 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puis envoyez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Capture d’écran 2020-09-22 à 15.42.34.png" descr="Capture d’écran 2020-09-22 à 15.42.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9784" y="2179930"/>
            <a:ext cx="10350501" cy="684530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On peut organiser la médiathèque en créant des répertoires"/>
          <p:cNvSpPr txBox="1"/>
          <p:nvPr/>
        </p:nvSpPr>
        <p:spPr>
          <a:xfrm>
            <a:off x="1136252" y="268846"/>
            <a:ext cx="10667985" cy="13952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r>
              <a:rPr dirty="0"/>
              <a:t>On peut organiser la médiathèque en créant </a:t>
            </a:r>
            <a:r>
              <a:rPr dirty="0" smtClean="0"/>
              <a:t>des</a:t>
            </a:r>
            <a:endParaRPr lang="fr-FR" dirty="0" smtClean="0"/>
          </a:p>
          <a:p>
            <a:r>
              <a:rPr dirty="0" smtClean="0"/>
              <a:t> </a:t>
            </a:r>
            <a:r>
              <a:rPr dirty="0"/>
              <a:t>répertoires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Capture d’écran 2020-09-22 à 15.48.48.png" descr="Capture d’écran 2020-09-22 à 15.48.4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215900"/>
            <a:ext cx="12407900" cy="9321800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Tout est expliqué là……"/>
          <p:cNvSpPr txBox="1"/>
          <p:nvPr/>
        </p:nvSpPr>
        <p:spPr>
          <a:xfrm>
            <a:off x="5391889" y="3027156"/>
            <a:ext cx="5792875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t>Tout est expliqué là…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J’insère mon document…</a:t>
            </a:r>
          </a:p>
          <a:p>
            <a:pPr>
              <a:defRPr>
                <a:solidFill>
                  <a:schemeClr val="accent5"/>
                </a:solidFill>
              </a:defRPr>
            </a:pPr>
            <a:r>
              <a:t>mon image…</a:t>
            </a:r>
          </a:p>
        </p:txBody>
      </p:sp>
      <p:sp>
        <p:nvSpPr>
          <p:cNvPr id="277" name="Ligne"/>
          <p:cNvSpPr/>
          <p:nvPr/>
        </p:nvSpPr>
        <p:spPr>
          <a:xfrm>
            <a:off x="5255659" y="2069608"/>
            <a:ext cx="562041" cy="1043657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79" name="Ligne"/>
          <p:cNvSpPr/>
          <p:nvPr/>
        </p:nvSpPr>
        <p:spPr>
          <a:xfrm flipV="1">
            <a:off x="2796082" y="4277730"/>
            <a:ext cx="2545729" cy="1498386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1" name="Ligne"/>
          <p:cNvSpPr/>
          <p:nvPr/>
        </p:nvSpPr>
        <p:spPr>
          <a:xfrm flipV="1">
            <a:off x="6197330" y="4745402"/>
            <a:ext cx="597270" cy="1058139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2" name="…en cliquant sur le +"/>
          <p:cNvSpPr txBox="1"/>
          <p:nvPr/>
        </p:nvSpPr>
        <p:spPr>
          <a:xfrm>
            <a:off x="6236181" y="7464605"/>
            <a:ext cx="480264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/>
                </a:solidFill>
              </a:defRPr>
            </a:pPr>
            <a:r>
              <a:t>…en cliquant sur le </a:t>
            </a:r>
            <a:r>
              <a:rPr>
                <a:solidFill>
                  <a:srgbClr val="FFFFFF"/>
                </a:solidFill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Et n’oublions surtout pas de sauvegarder……"/>
          <p:cNvSpPr txBox="1"/>
          <p:nvPr/>
        </p:nvSpPr>
        <p:spPr>
          <a:xfrm>
            <a:off x="1485452" y="8069591"/>
            <a:ext cx="9604810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Et n’oublions surtout pas de sauvegarder…</a:t>
            </a:r>
          </a:p>
          <a:p>
            <a:r>
              <a:t>Ce serait dommage de tout perdre !</a:t>
            </a:r>
          </a:p>
        </p:txBody>
      </p:sp>
      <p:pic>
        <p:nvPicPr>
          <p:cNvPr id="285" name="Capture d’écran 2020-09-22 à 16.04.26.png" descr="Capture d’écran 2020-09-22 à 16.04.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0973" y="171623"/>
            <a:ext cx="6153768" cy="77304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Ligne" descr="Lign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79754" y="6640435"/>
            <a:ext cx="2203479" cy="1662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Allez, pas d’appréhension, lancez-vous !"/>
          <p:cNvSpPr txBox="1"/>
          <p:nvPr/>
        </p:nvSpPr>
        <p:spPr>
          <a:xfrm>
            <a:off x="2245506" y="4514850"/>
            <a:ext cx="851378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Allez, pas d’appréhension, lancez-vous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Capture d’écran 2020-09-20 à 11.20.10.png" descr="Capture d’écran 2020-09-20 à 11.20.10.png"/>
          <p:cNvPicPr>
            <a:picLocks noChangeAspect="1"/>
          </p:cNvPicPr>
          <p:nvPr/>
        </p:nvPicPr>
        <p:blipFill>
          <a:blip r:embed="rId3">
            <a:extLst/>
          </a:blip>
          <a:srcRect t="3" b="3"/>
          <a:stretch>
            <a:fillRect/>
          </a:stretch>
        </p:blipFill>
        <p:spPr>
          <a:xfrm>
            <a:off x="1460500" y="1765300"/>
            <a:ext cx="10085355" cy="772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Première étape : la création……"/>
          <p:cNvSpPr/>
          <p:nvPr/>
        </p:nvSpPr>
        <p:spPr>
          <a:xfrm>
            <a:off x="1358900" y="247650"/>
            <a:ext cx="10260520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Première étape : la création…</a:t>
            </a:r>
          </a:p>
          <a:p>
            <a:pPr algn="l"/>
            <a:r>
              <a:t>Rendez-vous à l’adresse </a:t>
            </a:r>
            <a:r>
              <a:rPr u="sng">
                <a:solidFill>
                  <a:schemeClr val="accent1">
                    <a:lumOff val="13529"/>
                  </a:schemeClr>
                </a:solidFill>
                <a:hlinkClick r:id="rId4"/>
              </a:rPr>
              <a:t>https://blogs.ac-caen.fr</a:t>
            </a:r>
          </a:p>
        </p:txBody>
      </p:sp>
      <p:sp>
        <p:nvSpPr>
          <p:cNvPr id="143" name="Texte"/>
          <p:cNvSpPr txBox="1"/>
          <p:nvPr/>
        </p:nvSpPr>
        <p:spPr>
          <a:xfrm>
            <a:off x="5846477" y="4514850"/>
            <a:ext cx="1311846" cy="723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grpSp>
        <p:nvGrpSpPr>
          <p:cNvPr id="147" name="Groupe"/>
          <p:cNvGrpSpPr/>
          <p:nvPr/>
        </p:nvGrpSpPr>
        <p:grpSpPr>
          <a:xfrm>
            <a:off x="2925564" y="7068503"/>
            <a:ext cx="5544402" cy="660458"/>
            <a:chOff x="-519558" y="-145889"/>
            <a:chExt cx="5544401" cy="660457"/>
          </a:xfrm>
        </p:grpSpPr>
        <p:pic>
          <p:nvPicPr>
            <p:cNvPr id="144" name="Ligne" descr="Lign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789312" y="-145889"/>
              <a:ext cx="1235531" cy="481705"/>
            </a:xfrm>
            <a:prstGeom prst="rect">
              <a:avLst/>
            </a:prstGeom>
            <a:effectLst/>
          </p:spPr>
        </p:pic>
        <p:sp>
          <p:nvSpPr>
            <p:cNvPr id="146" name="Puis activez le lien suivant"/>
            <p:cNvSpPr txBox="1"/>
            <p:nvPr/>
          </p:nvSpPr>
          <p:spPr>
            <a:xfrm>
              <a:off x="-519558" y="42645"/>
              <a:ext cx="4308871" cy="471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chemeClr val="accent5"/>
                  </a:solidFill>
                </a:defRPr>
              </a:lvl1pPr>
            </a:lstStyle>
            <a:p>
              <a:r>
                <a:rPr lang="fr-FR" dirty="0"/>
                <a:t>A</a:t>
              </a:r>
              <a:r>
                <a:rPr dirty="0" smtClean="0"/>
                <a:t>ctivez </a:t>
              </a:r>
              <a:r>
                <a:rPr lang="fr-FR" dirty="0" smtClean="0"/>
                <a:t>simplement </a:t>
              </a:r>
              <a:r>
                <a:rPr dirty="0" smtClean="0"/>
                <a:t>le </a:t>
              </a:r>
              <a:r>
                <a:rPr dirty="0"/>
                <a:t>lien suivant</a:t>
              </a:r>
            </a:p>
          </p:txBody>
        </p:sp>
      </p:grpSp>
      <p:sp>
        <p:nvSpPr>
          <p:cNvPr id="10" name="Puis activez le lien suivant"/>
          <p:cNvSpPr txBox="1"/>
          <p:nvPr/>
        </p:nvSpPr>
        <p:spPr>
          <a:xfrm>
            <a:off x="2153718" y="4008667"/>
            <a:ext cx="585256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numCol="1" anchor="ctr"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Nul besoin de réviser l’extraction des racines </a:t>
            </a:r>
          </a:p>
          <a:p>
            <a:r>
              <a:rPr lang="fr-FR" dirty="0" smtClean="0"/>
              <a:t>d’une équation du second degré, ni même</a:t>
            </a:r>
          </a:p>
          <a:p>
            <a:r>
              <a:rPr lang="fr-FR" dirty="0" smtClean="0"/>
              <a:t> la formule de la relativité restreinte 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Capture d’écran 2020-09-20 à 12.02.02.png" descr="Capture d’écran 2020-09-20 à 12.02.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3886" y="695325"/>
            <a:ext cx="9897028" cy="4835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Capture d’écran 2020-09-20 à 12.02.51.png" descr="Capture d’écran 2020-09-20 à 12.02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9421" y="5682108"/>
            <a:ext cx="9885958" cy="318452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Ligne"/>
          <p:cNvSpPr/>
          <p:nvPr/>
        </p:nvSpPr>
        <p:spPr>
          <a:xfrm>
            <a:off x="1499098" y="5551561"/>
            <a:ext cx="10926676" cy="121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982"/>
                </a:moveTo>
                <a:lnTo>
                  <a:pt x="1935" y="16238"/>
                </a:lnTo>
                <a:lnTo>
                  <a:pt x="2715" y="0"/>
                </a:lnTo>
                <a:lnTo>
                  <a:pt x="3202" y="21600"/>
                </a:lnTo>
                <a:lnTo>
                  <a:pt x="3841" y="5178"/>
                </a:lnTo>
                <a:lnTo>
                  <a:pt x="4597" y="17665"/>
                </a:lnTo>
                <a:lnTo>
                  <a:pt x="7023" y="7097"/>
                </a:lnTo>
                <a:lnTo>
                  <a:pt x="7836" y="18461"/>
                </a:lnTo>
                <a:lnTo>
                  <a:pt x="10264" y="19105"/>
                </a:lnTo>
                <a:lnTo>
                  <a:pt x="11456" y="1666"/>
                </a:lnTo>
                <a:lnTo>
                  <a:pt x="13119" y="17625"/>
                </a:lnTo>
                <a:lnTo>
                  <a:pt x="14806" y="598"/>
                </a:lnTo>
                <a:lnTo>
                  <a:pt x="16504" y="18262"/>
                </a:lnTo>
                <a:lnTo>
                  <a:pt x="19548" y="4382"/>
                </a:lnTo>
                <a:lnTo>
                  <a:pt x="21600" y="12806"/>
                </a:lnTo>
              </a:path>
            </a:pathLst>
          </a:cu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2" name="Quelques explications et…"/>
          <p:cNvSpPr txBox="1"/>
          <p:nvPr/>
        </p:nvSpPr>
        <p:spPr>
          <a:xfrm>
            <a:off x="2314103" y="2158999"/>
            <a:ext cx="347439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t>Quelques explications et…</a:t>
            </a:r>
          </a:p>
        </p:txBody>
      </p:sp>
      <p:grpSp>
        <p:nvGrpSpPr>
          <p:cNvPr id="156" name="Groupe"/>
          <p:cNvGrpSpPr/>
          <p:nvPr/>
        </p:nvGrpSpPr>
        <p:grpSpPr>
          <a:xfrm>
            <a:off x="6273502" y="6756399"/>
            <a:ext cx="3570611" cy="925960"/>
            <a:chOff x="0" y="0"/>
            <a:chExt cx="3570609" cy="925958"/>
          </a:xfrm>
        </p:grpSpPr>
        <p:sp>
          <p:nvSpPr>
            <p:cNvPr id="153" name="… une action !"/>
            <p:cNvSpPr txBox="1"/>
            <p:nvPr/>
          </p:nvSpPr>
          <p:spPr>
            <a:xfrm>
              <a:off x="1611585" y="-1"/>
              <a:ext cx="1959025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… une action !</a:t>
              </a:r>
            </a:p>
          </p:txBody>
        </p:sp>
        <p:sp>
          <p:nvSpPr>
            <p:cNvPr id="155" name="Ligne"/>
            <p:cNvSpPr/>
            <p:nvPr/>
          </p:nvSpPr>
          <p:spPr>
            <a:xfrm flipV="1">
              <a:off x="0" y="342900"/>
              <a:ext cx="1257598" cy="583059"/>
            </a:xfrm>
            <a:prstGeom prst="line">
              <a:avLst/>
            </a:prstGeom>
            <a:noFill/>
            <a:ln w="50800">
              <a:solidFill>
                <a:schemeClr val="accent5"/>
              </a:solidFill>
              <a:headEnd type="stealth" w="lg" len="lg"/>
              <a:tailEnd type="none" w="lg" len="lg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1" animBg="1" advAuto="0"/>
      <p:bldP spid="156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apture d’écran 2020-09-20 à 12.16.30.png" descr="Capture d’écran 2020-09-20 à 12.16.30.png"/>
          <p:cNvPicPr>
            <a:picLocks noChangeAspect="1"/>
          </p:cNvPicPr>
          <p:nvPr/>
        </p:nvPicPr>
        <p:blipFill>
          <a:blip r:embed="rId2">
            <a:extLst/>
          </a:blip>
          <a:srcRect b="71531"/>
          <a:stretch>
            <a:fillRect/>
          </a:stretch>
        </p:blipFill>
        <p:spPr>
          <a:xfrm>
            <a:off x="1028007" y="251298"/>
            <a:ext cx="10712415" cy="250326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6" name="Groupe"/>
          <p:cNvGrpSpPr/>
          <p:nvPr/>
        </p:nvGrpSpPr>
        <p:grpSpPr>
          <a:xfrm>
            <a:off x="1028007" y="2762822"/>
            <a:ext cx="10724939" cy="2533113"/>
            <a:chOff x="0" y="0"/>
            <a:chExt cx="10724938" cy="2533112"/>
          </a:xfrm>
        </p:grpSpPr>
        <p:sp>
          <p:nvSpPr>
            <p:cNvPr id="159" name="Marc"/>
            <p:cNvSpPr txBox="1"/>
            <p:nvPr/>
          </p:nvSpPr>
          <p:spPr>
            <a:xfrm>
              <a:off x="3773019" y="1725260"/>
              <a:ext cx="472853" cy="304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000000"/>
                  </a:solidFill>
                </a:defRPr>
              </a:lvl1pPr>
            </a:lstStyle>
            <a:p>
              <a:r>
                <a:t>Marc</a:t>
              </a:r>
            </a:p>
          </p:txBody>
        </p:sp>
        <p:sp>
          <p:nvSpPr>
            <p:cNvPr id="160" name="Rectangle"/>
            <p:cNvSpPr/>
            <p:nvPr/>
          </p:nvSpPr>
          <p:spPr>
            <a:xfrm>
              <a:off x="186601" y="497769"/>
              <a:ext cx="4507409" cy="19184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161" name="Capture d’écran 2020-09-20 à 12.16.30.png" descr="Capture d’écran 2020-09-20 à 12.16.30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t="71225"/>
            <a:stretch>
              <a:fillRect/>
            </a:stretch>
          </p:blipFill>
          <p:spPr>
            <a:xfrm>
              <a:off x="0" y="0"/>
              <a:ext cx="10724939" cy="25331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2" name="Sam"/>
            <p:cNvSpPr txBox="1"/>
            <p:nvPr/>
          </p:nvSpPr>
          <p:spPr>
            <a:xfrm>
              <a:off x="1254430" y="537810"/>
              <a:ext cx="429724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00000"/>
                  </a:solidFill>
                </a:defRPr>
              </a:lvl1pPr>
            </a:lstStyle>
            <a:p>
              <a:r>
                <a:t>Sam</a:t>
              </a:r>
            </a:p>
          </p:txBody>
        </p:sp>
        <p:sp>
          <p:nvSpPr>
            <p:cNvPr id="163" name="Arche"/>
            <p:cNvSpPr txBox="1"/>
            <p:nvPr/>
          </p:nvSpPr>
          <p:spPr>
            <a:xfrm>
              <a:off x="893379" y="960166"/>
              <a:ext cx="581993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00000"/>
                  </a:solidFill>
                </a:defRPr>
              </a:lvl1pPr>
            </a:lstStyle>
            <a:p>
              <a:r>
                <a:t>Arche</a:t>
              </a:r>
            </a:p>
          </p:txBody>
        </p:sp>
        <p:sp>
          <p:nvSpPr>
            <p:cNvPr id="164" name="sam.arche@ac-normandie.fr"/>
            <p:cNvSpPr txBox="1"/>
            <p:nvPr/>
          </p:nvSpPr>
          <p:spPr>
            <a:xfrm>
              <a:off x="2057626" y="1391200"/>
              <a:ext cx="2296122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00000"/>
                  </a:solidFill>
                </a:defRPr>
              </a:lvl1pPr>
            </a:lstStyle>
            <a:p>
              <a:r>
                <a:t>sam.arche@ac-normandie.fr</a:t>
              </a:r>
            </a:p>
          </p:txBody>
        </p:sp>
        <p:sp>
          <p:nvSpPr>
            <p:cNvPr id="165" name="Ecole primaire,  Connectoville, (76)"/>
            <p:cNvSpPr txBox="1"/>
            <p:nvPr/>
          </p:nvSpPr>
          <p:spPr>
            <a:xfrm>
              <a:off x="443121" y="2010057"/>
              <a:ext cx="2826601" cy="317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00000"/>
                  </a:solidFill>
                </a:defRPr>
              </a:lvl1pPr>
            </a:lstStyle>
            <a:p>
              <a:r>
                <a:t>Ecole primaire,  Connectoville, (76)</a:t>
              </a:r>
            </a:p>
          </p:txBody>
        </p:sp>
      </p:grpSp>
      <p:sp>
        <p:nvSpPr>
          <p:cNvPr id="167" name="Ligne"/>
          <p:cNvSpPr/>
          <p:nvPr/>
        </p:nvSpPr>
        <p:spPr>
          <a:xfrm>
            <a:off x="907957" y="2709559"/>
            <a:ext cx="10892895" cy="176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967"/>
                </a:moveTo>
                <a:lnTo>
                  <a:pt x="3491" y="6397"/>
                </a:lnTo>
                <a:lnTo>
                  <a:pt x="4272" y="18569"/>
                </a:lnTo>
                <a:lnTo>
                  <a:pt x="6562" y="8740"/>
                </a:lnTo>
                <a:lnTo>
                  <a:pt x="9205" y="20716"/>
                </a:lnTo>
                <a:lnTo>
                  <a:pt x="9958" y="6418"/>
                </a:lnTo>
                <a:lnTo>
                  <a:pt x="11335" y="20187"/>
                </a:lnTo>
                <a:lnTo>
                  <a:pt x="14783" y="17978"/>
                </a:lnTo>
                <a:lnTo>
                  <a:pt x="15449" y="0"/>
                </a:lnTo>
                <a:lnTo>
                  <a:pt x="16205" y="14567"/>
                </a:lnTo>
                <a:lnTo>
                  <a:pt x="19853" y="1712"/>
                </a:lnTo>
                <a:lnTo>
                  <a:pt x="21600" y="21600"/>
                </a:lnTo>
              </a:path>
            </a:pathLst>
          </a:cu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68" name="Capture d’écran 2020-09-20 à 12.17.14.png" descr="Capture d’écran 2020-09-20 à 12.17.14.png"/>
          <p:cNvPicPr>
            <a:picLocks noChangeAspect="1"/>
          </p:cNvPicPr>
          <p:nvPr/>
        </p:nvPicPr>
        <p:blipFill>
          <a:blip r:embed="rId4">
            <a:extLst/>
          </a:blip>
          <a:srcRect t="67988"/>
          <a:stretch>
            <a:fillRect/>
          </a:stretch>
        </p:blipFill>
        <p:spPr>
          <a:xfrm>
            <a:off x="1046834" y="6701720"/>
            <a:ext cx="10712054" cy="2553963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Rectangle"/>
          <p:cNvSpPr/>
          <p:nvPr/>
        </p:nvSpPr>
        <p:spPr>
          <a:xfrm>
            <a:off x="2415349" y="6220920"/>
            <a:ext cx="3181804" cy="4370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179" name="Capture d’écran 2020-09-20 à 12.17.14.png" descr="Capture d’écran 2020-09-20 à 12.17.14.png"/>
          <p:cNvPicPr>
            <a:picLocks noChangeAspect="1"/>
          </p:cNvPicPr>
          <p:nvPr/>
        </p:nvPicPr>
        <p:blipFill>
          <a:blip r:embed="rId5">
            <a:extLst/>
          </a:blip>
          <a:srcRect t="23634" b="55250"/>
          <a:stretch>
            <a:fillRect/>
          </a:stretch>
        </p:blipFill>
        <p:spPr>
          <a:xfrm>
            <a:off x="1039625" y="5430465"/>
            <a:ext cx="10707620" cy="168392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Ligne"/>
          <p:cNvSpPr/>
          <p:nvPr/>
        </p:nvSpPr>
        <p:spPr>
          <a:xfrm>
            <a:off x="903201" y="6899633"/>
            <a:ext cx="11174569" cy="403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765"/>
                </a:moveTo>
                <a:lnTo>
                  <a:pt x="2251" y="12014"/>
                </a:lnTo>
                <a:lnTo>
                  <a:pt x="4912" y="5179"/>
                </a:lnTo>
                <a:lnTo>
                  <a:pt x="7168" y="10319"/>
                </a:lnTo>
                <a:lnTo>
                  <a:pt x="8711" y="9590"/>
                </a:lnTo>
                <a:lnTo>
                  <a:pt x="9178" y="13049"/>
                </a:lnTo>
                <a:lnTo>
                  <a:pt x="15359" y="0"/>
                </a:lnTo>
                <a:lnTo>
                  <a:pt x="16242" y="14921"/>
                </a:lnTo>
                <a:lnTo>
                  <a:pt x="19735" y="3455"/>
                </a:lnTo>
                <a:lnTo>
                  <a:pt x="21600" y="21600"/>
                </a:lnTo>
              </a:path>
            </a:pathLst>
          </a:cu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1" name="Ligne"/>
          <p:cNvSpPr/>
          <p:nvPr/>
        </p:nvSpPr>
        <p:spPr>
          <a:xfrm flipH="1">
            <a:off x="983642" y="5265370"/>
            <a:ext cx="10994675" cy="1867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761" y="9533"/>
                </a:lnTo>
                <a:lnTo>
                  <a:pt x="5548" y="9840"/>
                </a:lnTo>
                <a:lnTo>
                  <a:pt x="6031" y="5701"/>
                </a:lnTo>
                <a:lnTo>
                  <a:pt x="7292" y="12152"/>
                </a:lnTo>
                <a:lnTo>
                  <a:pt x="7894" y="0"/>
                </a:lnTo>
                <a:lnTo>
                  <a:pt x="8540" y="11227"/>
                </a:lnTo>
                <a:lnTo>
                  <a:pt x="10955" y="2138"/>
                </a:lnTo>
                <a:lnTo>
                  <a:pt x="13839" y="16975"/>
                </a:lnTo>
                <a:lnTo>
                  <a:pt x="14638" y="3466"/>
                </a:lnTo>
                <a:lnTo>
                  <a:pt x="19954" y="12435"/>
                </a:lnTo>
                <a:lnTo>
                  <a:pt x="21600" y="1258"/>
                </a:lnTo>
              </a:path>
            </a:pathLst>
          </a:custGeom>
          <a:ln w="2540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82" name="exemple"/>
          <p:cNvSpPr txBox="1"/>
          <p:nvPr/>
        </p:nvSpPr>
        <p:spPr>
          <a:xfrm>
            <a:off x="2530733" y="6239271"/>
            <a:ext cx="80466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t>exemple</a:t>
            </a:r>
          </a:p>
        </p:txBody>
      </p:sp>
      <p:sp>
        <p:nvSpPr>
          <p:cNvPr id="183" name="exemple"/>
          <p:cNvSpPr txBox="1"/>
          <p:nvPr/>
        </p:nvSpPr>
        <p:spPr>
          <a:xfrm>
            <a:off x="4653282" y="6662362"/>
            <a:ext cx="761517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34343"/>
                </a:solidFill>
              </a:defRPr>
            </a:lvl1pPr>
          </a:lstStyle>
          <a:p>
            <a:r>
              <a:t>exemple</a:t>
            </a:r>
          </a:p>
        </p:txBody>
      </p:sp>
      <p:cxnSp>
        <p:nvCxnSpPr>
          <p:cNvPr id="3" name="Connecteur droit 2"/>
          <p:cNvCxnSpPr/>
          <p:nvPr/>
        </p:nvCxnSpPr>
        <p:spPr>
          <a:xfrm flipH="1">
            <a:off x="5486399" y="4041425"/>
            <a:ext cx="1082352" cy="752395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21" name="Grouper 20"/>
          <p:cNvGrpSpPr/>
          <p:nvPr/>
        </p:nvGrpSpPr>
        <p:grpSpPr>
          <a:xfrm>
            <a:off x="2611061" y="3255258"/>
            <a:ext cx="6233351" cy="928751"/>
            <a:chOff x="2611061" y="3255258"/>
            <a:chExt cx="6233351" cy="928751"/>
          </a:xfrm>
        </p:grpSpPr>
        <p:sp>
          <p:nvSpPr>
            <p:cNvPr id="169" name="1- Complétez les champs avec attention"/>
            <p:cNvSpPr txBox="1"/>
            <p:nvPr/>
          </p:nvSpPr>
          <p:spPr>
            <a:xfrm>
              <a:off x="2985620" y="3255258"/>
              <a:ext cx="5858792" cy="457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400"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1- Complétez les champs avec attention</a:t>
              </a: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H="1">
              <a:off x="2611061" y="3707559"/>
              <a:ext cx="655430" cy="218808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flipH="1" flipV="1">
              <a:off x="2878245" y="3483859"/>
              <a:ext cx="457153" cy="3096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Connecteur droit avec flèche 37"/>
            <p:cNvCxnSpPr/>
            <p:nvPr/>
          </p:nvCxnSpPr>
          <p:spPr>
            <a:xfrm flipH="1">
              <a:off x="3485195" y="3751817"/>
              <a:ext cx="174666" cy="432192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7" name="Connecteur droit avec flèche 46"/>
          <p:cNvCxnSpPr/>
          <p:nvPr/>
        </p:nvCxnSpPr>
        <p:spPr>
          <a:xfrm flipH="1" flipV="1">
            <a:off x="4494495" y="11041375"/>
            <a:ext cx="1100504" cy="310965"/>
          </a:xfrm>
          <a:prstGeom prst="straightConnector1">
            <a:avLst/>
          </a:prstGeom>
          <a:ln w="50800">
            <a:headEnd w="med" len="lg"/>
            <a:tailEnd type="stealth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5" name="Grouper 24"/>
          <p:cNvGrpSpPr/>
          <p:nvPr/>
        </p:nvGrpSpPr>
        <p:grpSpPr>
          <a:xfrm>
            <a:off x="2712161" y="7374468"/>
            <a:ext cx="7027832" cy="932107"/>
            <a:chOff x="2712161" y="7374468"/>
            <a:chExt cx="7027832" cy="932107"/>
          </a:xfrm>
        </p:grpSpPr>
        <p:sp>
          <p:nvSpPr>
            <p:cNvPr id="174" name="2 - Cochez, recopiez le code"/>
            <p:cNvSpPr txBox="1"/>
            <p:nvPr/>
          </p:nvSpPr>
          <p:spPr>
            <a:xfrm>
              <a:off x="3902758" y="7420122"/>
              <a:ext cx="5837235" cy="486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400">
                  <a:solidFill>
                    <a:schemeClr val="accent5"/>
                  </a:solidFill>
                </a:defRPr>
              </a:lvl1pPr>
            </a:lstStyle>
            <a:p>
              <a:r>
                <a:rPr lang="fr-FR" dirty="0" smtClean="0"/>
                <a:t>3</a:t>
              </a:r>
              <a:r>
                <a:rPr dirty="0" smtClean="0"/>
                <a:t>- </a:t>
              </a:r>
              <a:r>
                <a:rPr dirty="0"/>
                <a:t>Cochez, recopiez le code</a:t>
              </a:r>
            </a:p>
          </p:txBody>
        </p:sp>
        <p:cxnSp>
          <p:nvCxnSpPr>
            <p:cNvPr id="45" name="Connecteur droit avec flèche 44"/>
            <p:cNvCxnSpPr/>
            <p:nvPr/>
          </p:nvCxnSpPr>
          <p:spPr>
            <a:xfrm flipH="1" flipV="1">
              <a:off x="3552778" y="7374468"/>
              <a:ext cx="1248248" cy="300481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 flipH="1">
              <a:off x="2712161" y="7837833"/>
              <a:ext cx="2093521" cy="468742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6" name="Grouper 25"/>
          <p:cNvGrpSpPr/>
          <p:nvPr/>
        </p:nvGrpSpPr>
        <p:grpSpPr>
          <a:xfrm>
            <a:off x="5062643" y="8261792"/>
            <a:ext cx="5858793" cy="628329"/>
            <a:chOff x="5062643" y="8261792"/>
            <a:chExt cx="5858793" cy="628329"/>
          </a:xfrm>
        </p:grpSpPr>
        <p:grpSp>
          <p:nvGrpSpPr>
            <p:cNvPr id="173" name="Groupe"/>
            <p:cNvGrpSpPr/>
            <p:nvPr/>
          </p:nvGrpSpPr>
          <p:grpSpPr>
            <a:xfrm>
              <a:off x="5062643" y="8261792"/>
              <a:ext cx="5858793" cy="628329"/>
              <a:chOff x="0" y="-7362"/>
              <a:chExt cx="5858791" cy="628328"/>
            </a:xfrm>
          </p:grpSpPr>
          <p:sp>
            <p:nvSpPr>
              <p:cNvPr id="170" name="3 - Puis cliquez"/>
              <p:cNvSpPr txBox="1"/>
              <p:nvPr/>
            </p:nvSpPr>
            <p:spPr>
              <a:xfrm>
                <a:off x="0" y="-7362"/>
                <a:ext cx="5858791" cy="471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defRPr sz="2400">
                    <a:solidFill>
                      <a:schemeClr val="accent5"/>
                    </a:solidFill>
                  </a:defRPr>
                </a:lvl1pPr>
              </a:lstStyle>
              <a:p>
                <a:r>
                  <a:rPr lang="fr-FR" dirty="0" smtClean="0"/>
                  <a:t>4</a:t>
                </a:r>
                <a:r>
                  <a:rPr dirty="0" smtClean="0"/>
                  <a:t> </a:t>
                </a:r>
                <a:r>
                  <a:rPr dirty="0"/>
                  <a:t>- Puis cliquez</a:t>
                </a:r>
              </a:p>
            </p:txBody>
          </p:sp>
          <p:sp>
            <p:nvSpPr>
              <p:cNvPr id="172" name="Ligne"/>
              <p:cNvSpPr/>
              <p:nvPr/>
            </p:nvSpPr>
            <p:spPr>
              <a:xfrm flipV="1">
                <a:off x="423756" y="330646"/>
                <a:ext cx="1371061" cy="290320"/>
              </a:xfrm>
              <a:prstGeom prst="line">
                <a:avLst/>
              </a:prstGeom>
              <a:noFill/>
              <a:ln>
                <a:noFill/>
                <a:headEnd type="stealth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3000"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cxnSp>
          <p:nvCxnSpPr>
            <p:cNvPr id="51" name="Connecteur droit avec flèche 50"/>
            <p:cNvCxnSpPr/>
            <p:nvPr/>
          </p:nvCxnSpPr>
          <p:spPr>
            <a:xfrm flipH="1">
              <a:off x="5273879" y="8510590"/>
              <a:ext cx="1687898" cy="362671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" name="Grouper 23"/>
          <p:cNvGrpSpPr/>
          <p:nvPr/>
        </p:nvGrpSpPr>
        <p:grpSpPr>
          <a:xfrm>
            <a:off x="3659861" y="5996151"/>
            <a:ext cx="6008752" cy="841256"/>
            <a:chOff x="3659861" y="5996151"/>
            <a:chExt cx="6008752" cy="841256"/>
          </a:xfrm>
        </p:grpSpPr>
        <p:sp>
          <p:nvSpPr>
            <p:cNvPr id="43" name="1- Complétez les champs avec attention"/>
            <p:cNvSpPr txBox="1"/>
            <p:nvPr/>
          </p:nvSpPr>
          <p:spPr>
            <a:xfrm>
              <a:off x="3809821" y="5996151"/>
              <a:ext cx="5858792" cy="8412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>
              <a:lvl1pPr>
                <a:defRPr sz="2400">
                  <a:solidFill>
                    <a:schemeClr val="accent5"/>
                  </a:solidFill>
                </a:defRPr>
              </a:lvl1pPr>
            </a:lstStyle>
            <a:p>
              <a:r>
                <a:rPr lang="fr-FR" dirty="0" smtClean="0"/>
                <a:t>2 </a:t>
              </a:r>
              <a:r>
                <a:rPr lang="mr-IN" dirty="0" smtClean="0"/>
                <a:t>–</a:t>
              </a:r>
              <a:r>
                <a:rPr lang="fr-FR" dirty="0" smtClean="0"/>
                <a:t> Donnez un nom à votre blog</a:t>
              </a:r>
            </a:p>
            <a:p>
              <a:r>
                <a:rPr lang="fr-FR" dirty="0" smtClean="0"/>
                <a:t>Attention ! C’est définitif !</a:t>
              </a:r>
              <a:endParaRPr dirty="0"/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 flipH="1">
              <a:off x="3659861" y="6377036"/>
              <a:ext cx="944456" cy="87071"/>
            </a:xfrm>
            <a:prstGeom prst="straightConnector1">
              <a:avLst/>
            </a:prstGeom>
            <a:ln w="50800">
              <a:headEnd w="med" len="lg"/>
              <a:tailEnd type="stealth" w="lg" len="lg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Capture d’écran 2020-09-20 à 14.06.58.png" descr="Capture d’écran 2020-09-20 à 14.06.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1891" y="358958"/>
            <a:ext cx="10701018" cy="457957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Ça y est, le blog est créé !…"/>
          <p:cNvSpPr txBox="1"/>
          <p:nvPr/>
        </p:nvSpPr>
        <p:spPr>
          <a:xfrm>
            <a:off x="1148178" y="5633798"/>
            <a:ext cx="10686003" cy="259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Ça y est, le blog est créé !</a:t>
            </a:r>
          </a:p>
          <a:p>
            <a:pPr algn="l"/>
            <a:r>
              <a:t>Reste à se rendre sur le webmail académique pour récupérer identifiant et mot de passe, sésame indispensable à son administration.</a:t>
            </a:r>
          </a:p>
        </p:txBody>
      </p:sp>
      <p:grpSp>
        <p:nvGrpSpPr>
          <p:cNvPr id="189" name="Groupe"/>
          <p:cNvGrpSpPr/>
          <p:nvPr/>
        </p:nvGrpSpPr>
        <p:grpSpPr>
          <a:xfrm>
            <a:off x="1140670" y="5256917"/>
            <a:ext cx="10701019" cy="4167354"/>
            <a:chOff x="0" y="0"/>
            <a:chExt cx="10701017" cy="4167353"/>
          </a:xfrm>
        </p:grpSpPr>
        <p:sp>
          <p:nvSpPr>
            <p:cNvPr id="187" name="c-dane-web@ac-caen.fr…"/>
            <p:cNvSpPr txBox="1"/>
            <p:nvPr/>
          </p:nvSpPr>
          <p:spPr>
            <a:xfrm>
              <a:off x="0" y="0"/>
              <a:ext cx="10701018" cy="41673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sng">
                  <a:hlinkClick r:id="rId3"/>
                </a:rPr>
                <a:t>c-dane-web@ac-caen.fr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Création du blog réussie !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À : </a:t>
              </a:r>
              <a:r>
                <a:rPr u="sng">
                  <a:hlinkClick r:id="rId4"/>
                </a:rPr>
                <a:t>sam.arche@ac-normandie.fr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u="sng">
                <a:hlinkClick r:id="rId4"/>
              </a:endParaRP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u="sng">
                <a:hlinkClick r:id="rId4"/>
              </a:endParaRP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Bonjour,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Votre blog est en ligne. Son adresse : </a:t>
              </a:r>
              <a:r>
                <a:rPr u="sng">
                  <a:uFill>
                    <a:solidFill>
                      <a:srgbClr val="0068DA"/>
                    </a:solidFill>
                  </a:uFill>
                  <a:hlinkClick r:id="rId5"/>
                </a:rPr>
                <a:t>https://blogs.ac-caen.fr/exemple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u="sng">
                <a:uFill>
                  <a:solidFill>
                    <a:srgbClr val="0068DA"/>
                  </a:solidFill>
                </a:uFill>
                <a:hlinkClick r:id="rId5"/>
              </a:endParaRPr>
            </a:p>
            <a:p>
              <a:pPr algn="l" defTabSz="457200">
                <a:defRPr sz="1700" u="sng">
                  <a:solidFill>
                    <a:srgbClr val="000000"/>
                  </a:solidFill>
                  <a:uFill>
                    <a:solidFill>
                      <a:srgbClr val="0068DA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none"/>
                <a:t>Pour administrer votre blog, rendez-vous ici : </a:t>
              </a:r>
              <a:r>
                <a:rPr>
                  <a:hlinkClick r:id="rId6"/>
                </a:rPr>
                <a:t>https://blogs.ac-caen.fr/dotclear/admin/auth.php</a:t>
              </a:r>
              <a:endParaRPr u="none"/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Votre identifiant :  exemple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Votre mot de passe : $R9hJr3T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(vous pourrez changer ce mot de passe dans « Mes préférences »)</a:t>
              </a:r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  <a:p>
              <a:pPr algn="l" defTabSz="457200">
                <a:defRPr sz="17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L'équipe de la Dane de l'académie de Normandie vous souhaite de belles aventures sur votre nouveau blog. Merci !</a:t>
              </a:r>
            </a:p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88" name="Ligne"/>
            <p:cNvSpPr/>
            <p:nvPr/>
          </p:nvSpPr>
          <p:spPr>
            <a:xfrm>
              <a:off x="20747" y="920108"/>
              <a:ext cx="10676939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90" name="Retenez bien ces informations, notez-les, enregistrez-les!"/>
          <p:cNvSpPr txBox="1"/>
          <p:nvPr/>
        </p:nvSpPr>
        <p:spPr>
          <a:xfrm>
            <a:off x="3801395" y="6267523"/>
            <a:ext cx="707782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r>
              <a:t>Retenez bien ces informations, notez-les, enregistrez-les!</a:t>
            </a:r>
          </a:p>
        </p:txBody>
      </p:sp>
      <p:grpSp>
        <p:nvGrpSpPr>
          <p:cNvPr id="199" name="Groupe"/>
          <p:cNvGrpSpPr/>
          <p:nvPr/>
        </p:nvGrpSpPr>
        <p:grpSpPr>
          <a:xfrm>
            <a:off x="2887239" y="6936775"/>
            <a:ext cx="7384186" cy="1392618"/>
            <a:chOff x="-38100" y="-94084"/>
            <a:chExt cx="7384184" cy="1392616"/>
          </a:xfrm>
        </p:grpSpPr>
        <p:pic>
          <p:nvPicPr>
            <p:cNvPr id="191" name="Rectangle" descr="Rectangl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54445" y="-94084"/>
              <a:ext cx="3204377" cy="410545"/>
            </a:xfrm>
            <a:prstGeom prst="rect">
              <a:avLst/>
            </a:prstGeom>
            <a:effectLst/>
          </p:spPr>
        </p:pic>
        <p:pic>
          <p:nvPicPr>
            <p:cNvPr id="193" name="Rectangle" descr="Rectangle"/>
            <p:cNvPicPr>
              <a:picLocks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46325" y="437411"/>
              <a:ext cx="4799759" cy="410544"/>
            </a:xfrm>
            <a:prstGeom prst="rect">
              <a:avLst/>
            </a:prstGeom>
            <a:effectLst/>
          </p:spPr>
        </p:pic>
        <p:pic>
          <p:nvPicPr>
            <p:cNvPr id="195" name="Rectangle" descr="Rectangl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38100" y="753154"/>
              <a:ext cx="933271" cy="331660"/>
            </a:xfrm>
            <a:prstGeom prst="rect">
              <a:avLst/>
            </a:prstGeom>
            <a:effectLst/>
          </p:spPr>
        </p:pic>
        <p:pic>
          <p:nvPicPr>
            <p:cNvPr id="197" name="Rectangle" descr="Rectangle"/>
            <p:cNvPicPr>
              <a:picLocks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39534" y="966873"/>
              <a:ext cx="1159371" cy="33165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6" grpId="2" animBg="1" advAuto="0"/>
      <p:bldP spid="189" grpId="3" animBg="1" advAuto="0"/>
      <p:bldP spid="190" grpId="4" animBg="1" advAuto="0"/>
      <p:bldP spid="199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II - Administrer…"/>
          <p:cNvSpPr txBox="1">
            <a:spLocks noGrp="1"/>
          </p:cNvSpPr>
          <p:nvPr>
            <p:ph type="title" idx="4294967295"/>
          </p:nvPr>
        </p:nvSpPr>
        <p:spPr>
          <a:xfrm>
            <a:off x="1270000" y="1106158"/>
            <a:ext cx="10569612" cy="2889831"/>
          </a:xfrm>
          <a:prstGeom prst="rect">
            <a:avLst/>
          </a:prstGeom>
        </p:spPr>
        <p:txBody>
          <a:bodyPr anchor="b"/>
          <a:lstStyle/>
          <a:p>
            <a:r>
              <a:t> II - Administrer </a:t>
            </a:r>
          </a:p>
          <a:p>
            <a:r>
              <a:t>son blog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Vous voilà sur votre blog !"/>
          <p:cNvSpPr txBox="1"/>
          <p:nvPr/>
        </p:nvSpPr>
        <p:spPr>
          <a:xfrm>
            <a:off x="3156573" y="247086"/>
            <a:ext cx="575328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Vous voilà sur votre blog !</a:t>
            </a:r>
          </a:p>
        </p:txBody>
      </p:sp>
      <p:grpSp>
        <p:nvGrpSpPr>
          <p:cNvPr id="208" name="Groupe"/>
          <p:cNvGrpSpPr/>
          <p:nvPr/>
        </p:nvGrpSpPr>
        <p:grpSpPr>
          <a:xfrm>
            <a:off x="992832" y="1088453"/>
            <a:ext cx="10335453" cy="3299929"/>
            <a:chOff x="0" y="0"/>
            <a:chExt cx="10335452" cy="3299928"/>
          </a:xfrm>
        </p:grpSpPr>
        <p:pic>
          <p:nvPicPr>
            <p:cNvPr id="204" name="Capture d’écran 2020-09-20 à 15.45.39.png" descr="Capture d’écran 2020-09-20 à 15.45.3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0" y="0"/>
              <a:ext cx="10335453" cy="32999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7" name="Groupe"/>
            <p:cNvGrpSpPr/>
            <p:nvPr/>
          </p:nvGrpSpPr>
          <p:grpSpPr>
            <a:xfrm>
              <a:off x="47246" y="19583"/>
              <a:ext cx="3774931" cy="739305"/>
              <a:chOff x="0" y="0"/>
              <a:chExt cx="3774930" cy="739303"/>
            </a:xfrm>
          </p:grpSpPr>
          <p:pic>
            <p:nvPicPr>
              <p:cNvPr id="205" name="Capture d’écran 2020-09-20 à 15.47.23.png" descr="Capture d’écran 2020-09-20 à 15.47.2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3774931" cy="73930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06" name="exemple"/>
              <p:cNvSpPr txBox="1"/>
              <p:nvPr/>
            </p:nvSpPr>
            <p:spPr>
              <a:xfrm>
                <a:off x="173514" y="77588"/>
                <a:ext cx="1538176" cy="584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300">
                    <a:solidFill>
                      <a:srgbClr val="6C6C6C"/>
                    </a:solidFill>
                  </a:defRPr>
                </a:lvl1pPr>
              </a:lstStyle>
              <a:p>
                <a:r>
                  <a:t>exemple</a:t>
                </a:r>
              </a:p>
            </p:txBody>
          </p:sp>
        </p:grpSp>
      </p:grpSp>
      <p:grpSp>
        <p:nvGrpSpPr>
          <p:cNvPr id="212" name="Groupe"/>
          <p:cNvGrpSpPr/>
          <p:nvPr/>
        </p:nvGrpSpPr>
        <p:grpSpPr>
          <a:xfrm>
            <a:off x="2396224" y="1598355"/>
            <a:ext cx="8390411" cy="719014"/>
            <a:chOff x="0" y="0"/>
            <a:chExt cx="8390410" cy="719012"/>
          </a:xfrm>
        </p:grpSpPr>
        <p:sp>
          <p:nvSpPr>
            <p:cNvPr id="210" name="Ligne"/>
            <p:cNvSpPr/>
            <p:nvPr/>
          </p:nvSpPr>
          <p:spPr>
            <a:xfrm flipH="1">
              <a:off x="5699182" y="-1"/>
              <a:ext cx="2691229" cy="505981"/>
            </a:xfrm>
            <a:prstGeom prst="line">
              <a:avLst/>
            </a:prstGeom>
            <a:noFill/>
            <a:ln>
              <a:noFill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1" name="un clic ici va vous permettre de l’administrer"/>
            <p:cNvSpPr txBox="1"/>
            <p:nvPr/>
          </p:nvSpPr>
          <p:spPr>
            <a:xfrm>
              <a:off x="0" y="261812"/>
              <a:ext cx="5613797" cy="457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chemeClr val="accent5"/>
                  </a:solidFill>
                </a:defRPr>
              </a:lvl1pPr>
            </a:lstStyle>
            <a:p>
              <a:r>
                <a:rPr dirty="0"/>
                <a:t>un clic ici va vous permettre de l’administrer</a:t>
              </a:r>
            </a:p>
          </p:txBody>
        </p:sp>
      </p:grpSp>
      <p:grpSp>
        <p:nvGrpSpPr>
          <p:cNvPr id="217" name="Groupe"/>
          <p:cNvGrpSpPr/>
          <p:nvPr/>
        </p:nvGrpSpPr>
        <p:grpSpPr>
          <a:xfrm>
            <a:off x="731076" y="-913076"/>
            <a:ext cx="10604279" cy="5520835"/>
            <a:chOff x="27650" y="3707"/>
            <a:chExt cx="10604278" cy="5520832"/>
          </a:xfrm>
        </p:grpSpPr>
        <p:pic>
          <p:nvPicPr>
            <p:cNvPr id="213" name="Capture d’écran 2020-09-20 à 15.46.09.png" descr="Capture d’écran 2020-09-20 à 15.46.09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2484" y="1928698"/>
              <a:ext cx="10419444" cy="3595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16" name="Groupe"/>
            <p:cNvGrpSpPr/>
            <p:nvPr/>
          </p:nvGrpSpPr>
          <p:grpSpPr>
            <a:xfrm>
              <a:off x="27650" y="3707"/>
              <a:ext cx="4021207" cy="787537"/>
              <a:chOff x="0" y="0"/>
              <a:chExt cx="4021205" cy="787535"/>
            </a:xfrm>
          </p:grpSpPr>
          <p:pic>
            <p:nvPicPr>
              <p:cNvPr id="214" name="Capture d’écran 2020-09-20 à 15.47.23.png" descr="Capture d’écran 2020-09-20 à 15.47.23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4021206" cy="78753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15" name="exemple"/>
              <p:cNvSpPr txBox="1"/>
              <p:nvPr/>
            </p:nvSpPr>
            <p:spPr>
              <a:xfrm>
                <a:off x="184834" y="82650"/>
                <a:ext cx="1638526" cy="6223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3300">
                    <a:solidFill>
                      <a:srgbClr val="6C6C6C"/>
                    </a:solidFill>
                  </a:defRPr>
                </a:lvl1pPr>
              </a:lstStyle>
              <a:p>
                <a:r>
                  <a:t>exemple</a:t>
                </a:r>
              </a:p>
            </p:txBody>
          </p:sp>
        </p:grpSp>
      </p:grpSp>
      <p:pic>
        <p:nvPicPr>
          <p:cNvPr id="218" name="Ligne" descr="Lign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34645" y="1592967"/>
            <a:ext cx="949703" cy="729788"/>
          </a:xfrm>
          <a:prstGeom prst="rect">
            <a:avLst/>
          </a:prstGeom>
        </p:spPr>
      </p:pic>
      <p:pic>
        <p:nvPicPr>
          <p:cNvPr id="220" name="Capture d’écran 2020-09-20 à 16.03.54.png" descr="Capture d’écran 2020-09-20 à 16.03.5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34937" y="4900825"/>
            <a:ext cx="4140201" cy="45212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exemple"/>
          <p:cNvSpPr txBox="1"/>
          <p:nvPr/>
        </p:nvSpPr>
        <p:spPr>
          <a:xfrm>
            <a:off x="4643323" y="6392605"/>
            <a:ext cx="88235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exemple</a:t>
            </a:r>
          </a:p>
        </p:txBody>
      </p:sp>
      <p:sp>
        <p:nvSpPr>
          <p:cNvPr id="222" name="$R9hJr3T"/>
          <p:cNvSpPr txBox="1"/>
          <p:nvPr/>
        </p:nvSpPr>
        <p:spPr>
          <a:xfrm>
            <a:off x="4635913" y="7168562"/>
            <a:ext cx="100647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$R9hJr3T</a:t>
            </a:r>
          </a:p>
        </p:txBody>
      </p:sp>
      <p:grpSp>
        <p:nvGrpSpPr>
          <p:cNvPr id="226" name="Groupe"/>
          <p:cNvGrpSpPr/>
          <p:nvPr/>
        </p:nvGrpSpPr>
        <p:grpSpPr>
          <a:xfrm>
            <a:off x="7699019" y="7230699"/>
            <a:ext cx="3406954" cy="1312747"/>
            <a:chOff x="0" y="0"/>
            <a:chExt cx="3406952" cy="1312746"/>
          </a:xfrm>
        </p:grpSpPr>
        <p:sp>
          <p:nvSpPr>
            <p:cNvPr id="224" name="Ligne"/>
            <p:cNvSpPr/>
            <p:nvPr/>
          </p:nvSpPr>
          <p:spPr>
            <a:xfrm flipV="1">
              <a:off x="-1" y="486271"/>
              <a:ext cx="1354273" cy="826476"/>
            </a:xfrm>
            <a:prstGeom prst="line">
              <a:avLst/>
            </a:prstGeom>
            <a:noFill/>
            <a:ln>
              <a:noFill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5" name="Allez-y !"/>
            <p:cNvSpPr txBox="1"/>
            <p:nvPr/>
          </p:nvSpPr>
          <p:spPr>
            <a:xfrm>
              <a:off x="1526285" y="0"/>
              <a:ext cx="1880668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Allez-y !</a:t>
              </a:r>
            </a:p>
          </p:txBody>
        </p:sp>
      </p:grpSp>
      <p:grpSp>
        <p:nvGrpSpPr>
          <p:cNvPr id="230" name="Groupe"/>
          <p:cNvGrpSpPr/>
          <p:nvPr/>
        </p:nvGrpSpPr>
        <p:grpSpPr>
          <a:xfrm>
            <a:off x="592441" y="5657044"/>
            <a:ext cx="4046079" cy="2117711"/>
            <a:chOff x="0" y="0"/>
            <a:chExt cx="4046078" cy="2117709"/>
          </a:xfrm>
        </p:grpSpPr>
        <p:sp>
          <p:nvSpPr>
            <p:cNvPr id="228" name="Ligne"/>
            <p:cNvSpPr/>
            <p:nvPr/>
          </p:nvSpPr>
          <p:spPr>
            <a:xfrm flipH="1" flipV="1">
              <a:off x="2716713" y="1282708"/>
              <a:ext cx="1329366" cy="835002"/>
            </a:xfrm>
            <a:prstGeom prst="line">
              <a:avLst/>
            </a:prstGeom>
            <a:noFill/>
            <a:ln>
              <a:noFill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9" name="Pas forcément…"/>
            <p:cNvSpPr txBox="1"/>
            <p:nvPr/>
          </p:nvSpPr>
          <p:spPr>
            <a:xfrm>
              <a:off x="-1" y="-1"/>
              <a:ext cx="3484254" cy="1346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Pas forcément </a:t>
              </a:r>
            </a:p>
            <a:p>
              <a:r>
                <a:t>judicieux…</a:t>
              </a:r>
            </a:p>
          </p:txBody>
        </p:sp>
      </p:grpSp>
      <p:cxnSp>
        <p:nvCxnSpPr>
          <p:cNvPr id="3" name="Connecteur droit 2"/>
          <p:cNvCxnSpPr>
            <a:endCxn id="218" idx="0"/>
          </p:cNvCxnSpPr>
          <p:nvPr/>
        </p:nvCxnSpPr>
        <p:spPr>
          <a:xfrm flipV="1">
            <a:off x="8042239" y="1592967"/>
            <a:ext cx="2767258" cy="530935"/>
          </a:xfrm>
          <a:prstGeom prst="line">
            <a:avLst/>
          </a:prstGeom>
          <a:noFill/>
          <a:ln w="50800" cap="flat">
            <a:solidFill>
              <a:schemeClr val="accent5"/>
            </a:solidFill>
            <a:prstDash val="solid"/>
            <a:miter lim="400000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" name="Grouper 11"/>
          <p:cNvGrpSpPr/>
          <p:nvPr/>
        </p:nvGrpSpPr>
        <p:grpSpPr>
          <a:xfrm>
            <a:off x="3078579" y="2231995"/>
            <a:ext cx="4890762" cy="2549482"/>
            <a:chOff x="3078579" y="2231995"/>
            <a:chExt cx="4890762" cy="2549482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6033216" y="3578378"/>
              <a:ext cx="1" cy="1203099"/>
            </a:xfrm>
            <a:prstGeom prst="line">
              <a:avLst/>
            </a:prstGeom>
            <a:noFill/>
            <a:ln w="50800" cap="flat">
              <a:solidFill>
                <a:schemeClr val="accent5"/>
              </a:solidFill>
              <a:prstDash val="solid"/>
              <a:miter lim="400000"/>
              <a:tailEnd type="stealth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" name="ZoneTexte 9"/>
            <p:cNvSpPr txBox="1"/>
            <p:nvPr/>
          </p:nvSpPr>
          <p:spPr>
            <a:xfrm>
              <a:off x="3078579" y="2231995"/>
              <a:ext cx="4890762" cy="13952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42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Gill Sans"/>
                </a:rPr>
                <a:t>Une fenêtre apparaît ;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fr-FR" dirty="0">
                  <a:solidFill>
                    <a:srgbClr val="FF0000"/>
                  </a:solidFill>
                </a:rPr>
                <a:t>c</a:t>
              </a:r>
              <a:r>
                <a:rPr lang="fr-FR" dirty="0" smtClean="0">
                  <a:solidFill>
                    <a:srgbClr val="FF0000"/>
                  </a:solidFill>
                </a:rPr>
                <a:t>omplétez-la.</a:t>
              </a:r>
              <a:endParaRPr kumimoji="0" lang="fr-FR" sz="4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Gill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animBg="1" advAuto="0"/>
      <p:bldP spid="212" grpId="2" animBg="1" advAuto="0"/>
      <p:bldP spid="217" grpId="3" animBg="1" advAuto="0"/>
      <p:bldP spid="218" grpId="4" animBg="1" advAuto="0"/>
      <p:bldP spid="220" grpId="5" animBg="1" advAuto="0"/>
      <p:bldP spid="221" grpId="6" animBg="1"/>
      <p:bldP spid="222" grpId="7" animBg="1" advAuto="0"/>
      <p:bldP spid="226" grpId="9" animBg="1" advAuto="0"/>
      <p:bldP spid="230" grpId="8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Capture d’écran 2020-09-22 à 14.30.38.png" descr="Capture d’écran 2020-09-22 à 14.30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07609"/>
            <a:ext cx="13004800" cy="653838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Nous allons poster notre premier billet"/>
          <p:cNvSpPr txBox="1"/>
          <p:nvPr/>
        </p:nvSpPr>
        <p:spPr>
          <a:xfrm>
            <a:off x="1806135" y="435285"/>
            <a:ext cx="863932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Nous allons poster notre premier billet</a:t>
            </a:r>
          </a:p>
        </p:txBody>
      </p:sp>
      <p:sp>
        <p:nvSpPr>
          <p:cNvPr id="235" name="Ligne"/>
          <p:cNvSpPr/>
          <p:nvPr/>
        </p:nvSpPr>
        <p:spPr>
          <a:xfrm flipH="1">
            <a:off x="5074669" y="3842748"/>
            <a:ext cx="1940649" cy="1"/>
          </a:xfrm>
          <a:prstGeom prst="line">
            <a:avLst/>
          </a:prstGeom>
          <a:ln>
            <a:headEnd type="stealth"/>
          </a:ln>
        </p:spPr>
        <p:txBody>
          <a:bodyPr lIns="50800" tIns="50800" rIns="50800" bIns="50800" anchor="ctr"/>
          <a:lstStyle/>
          <a:p>
            <a:pPr>
              <a:defRPr sz="30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ZoneTexte 1"/>
          <p:cNvSpPr txBox="1"/>
          <p:nvPr/>
        </p:nvSpPr>
        <p:spPr>
          <a:xfrm>
            <a:off x="2807477" y="3468286"/>
            <a:ext cx="3694923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4200" b="0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rPr>
              <a:t>Simple, non ?</a:t>
            </a:r>
            <a:endParaRPr kumimoji="0" lang="fr-FR" sz="4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6293748" y="3861408"/>
            <a:ext cx="889521" cy="0"/>
          </a:xfrm>
          <a:prstGeom prst="straightConnector1">
            <a:avLst/>
          </a:prstGeom>
          <a:noFill/>
          <a:ln w="50800" cap="flat">
            <a:solidFill>
              <a:schemeClr val="accent5"/>
            </a:solidFill>
            <a:prstDash val="solid"/>
            <a:miter lim="400000"/>
            <a:headEnd w="sm" len="sm"/>
            <a:tailEnd type="stealth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Capture d’écran 2020-09-22 à 14.36.21.png" descr="Capture d’écran 2020-09-22 à 14.36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38182"/>
            <a:ext cx="13004800" cy="6492128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Deux champs obligatoires : Titre et contenu"/>
          <p:cNvSpPr txBox="1"/>
          <p:nvPr/>
        </p:nvSpPr>
        <p:spPr>
          <a:xfrm>
            <a:off x="1418548" y="390850"/>
            <a:ext cx="956261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Deux champs obligatoires : Titre et contenu</a:t>
            </a:r>
          </a:p>
        </p:txBody>
      </p:sp>
      <p:sp>
        <p:nvSpPr>
          <p:cNvPr id="239" name="Premier  billet"/>
          <p:cNvSpPr txBox="1"/>
          <p:nvPr/>
        </p:nvSpPr>
        <p:spPr>
          <a:xfrm>
            <a:off x="3372114" y="3372284"/>
            <a:ext cx="128379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dirty="0"/>
              <a:t>Premier  billet</a:t>
            </a:r>
          </a:p>
        </p:txBody>
      </p:sp>
      <p:sp>
        <p:nvSpPr>
          <p:cNvPr id="240" name="Ce champ est optionnel"/>
          <p:cNvSpPr txBox="1"/>
          <p:nvPr/>
        </p:nvSpPr>
        <p:spPr>
          <a:xfrm>
            <a:off x="2970625" y="4897904"/>
            <a:ext cx="208677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t>Ce champ est optionnel</a:t>
            </a:r>
          </a:p>
        </p:txBody>
      </p:sp>
      <p:sp>
        <p:nvSpPr>
          <p:cNvPr id="241" name="Texte"/>
          <p:cNvSpPr txBox="1"/>
          <p:nvPr/>
        </p:nvSpPr>
        <p:spPr>
          <a:xfrm>
            <a:off x="6430993" y="4813299"/>
            <a:ext cx="142814" cy="127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100"/>
            </a:pPr>
            <a:endParaRPr/>
          </a:p>
        </p:txBody>
      </p:sp>
      <p:sp>
        <p:nvSpPr>
          <p:cNvPr id="242" name="C’est là que l’on peut écrire tout ce qu’on veut…"/>
          <p:cNvSpPr txBox="1"/>
          <p:nvPr/>
        </p:nvSpPr>
        <p:spPr>
          <a:xfrm>
            <a:off x="3184781" y="7320739"/>
            <a:ext cx="419348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rPr dirty="0"/>
              <a:t>C’est là que l’on peut écrire tout ce qu’on veut…</a:t>
            </a:r>
          </a:p>
        </p:txBody>
      </p:sp>
      <p:sp>
        <p:nvSpPr>
          <p:cNvPr id="243" name="Dans la limite du raisonnable, bien entendu…"/>
          <p:cNvSpPr txBox="1"/>
          <p:nvPr/>
        </p:nvSpPr>
        <p:spPr>
          <a:xfrm>
            <a:off x="7706691" y="7320739"/>
            <a:ext cx="3846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0000"/>
                </a:solidFill>
              </a:defRPr>
            </a:lvl1pPr>
          </a:lstStyle>
          <a:p>
            <a:r>
              <a:t>Dans la limite du raisonnable, bien entendu…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0" grpId="2" animBg="1" advAuto="0"/>
      <p:bldP spid="242" grpId="3" animBg="1" advAuto="0"/>
      <p:bldP spid="243" grpId="4" animBg="1" advAuto="0"/>
    </p:bldLst>
  </p:timing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370</Words>
  <Application>Microsoft Macintosh PowerPoint</Application>
  <PresentationFormat>Personnalisé</PresentationFormat>
  <Paragraphs>86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Gill Sans</vt:lpstr>
      <vt:lpstr>Helvetica</vt:lpstr>
      <vt:lpstr>Lucida Grande</vt:lpstr>
      <vt:lpstr>Black</vt:lpstr>
      <vt:lpstr> I - Créer son blog</vt:lpstr>
      <vt:lpstr>Présentation PowerPoint</vt:lpstr>
      <vt:lpstr>Présentation PowerPoint</vt:lpstr>
      <vt:lpstr>Présentation PowerPoint</vt:lpstr>
      <vt:lpstr>Présentation PowerPoint</vt:lpstr>
      <vt:lpstr> II - Administrer  son blog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 - Créer son blog</dc:title>
  <cp:lastModifiedBy>François Lecarpentier</cp:lastModifiedBy>
  <cp:revision>6</cp:revision>
  <dcterms:modified xsi:type="dcterms:W3CDTF">2021-01-08T14:15:20Z</dcterms:modified>
</cp:coreProperties>
</file>